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75" d="100"/>
          <a:sy n="75" d="100"/>
        </p:scale>
        <p:origin x="-39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4F7EA6-31ED-7C5E-C858-ED73634B945A}"/>
              </a:ext>
            </a:extLst>
          </p:cNvPr>
          <p:cNvGrpSpPr/>
          <p:nvPr/>
        </p:nvGrpSpPr>
        <p:grpSpPr>
          <a:xfrm>
            <a:off x="2926555" y="3768260"/>
            <a:ext cx="6153716" cy="2902182"/>
            <a:chOff x="6090669" y="2026024"/>
            <a:chExt cx="6153716" cy="290218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4E6EC69-237F-78A7-90E2-80E3E7115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8" t="9423" r="-1" b="19794"/>
            <a:stretch/>
          </p:blipFill>
          <p:spPr bwMode="auto">
            <a:xfrm>
              <a:off x="6090669" y="2026024"/>
              <a:ext cx="6101329" cy="2447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E89206-3F5F-99BE-B473-C4D71D8E0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9" t="81819" r="-3" b="5027"/>
            <a:stretch/>
          </p:blipFill>
          <p:spPr bwMode="auto">
            <a:xfrm>
              <a:off x="6090669" y="4473388"/>
              <a:ext cx="6153716" cy="454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D1E2E-270A-1022-E95A-DDFCFA74CA03}"/>
              </a:ext>
            </a:extLst>
          </p:cNvPr>
          <p:cNvGrpSpPr/>
          <p:nvPr/>
        </p:nvGrpSpPr>
        <p:grpSpPr>
          <a:xfrm>
            <a:off x="261939" y="1623060"/>
            <a:ext cx="11838622" cy="2306164"/>
            <a:chOff x="5822724" y="3589020"/>
            <a:chExt cx="6421663" cy="1250940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00D92C73-C00A-9DAD-011B-40F90E87E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57016" b="19788"/>
            <a:stretch/>
          </p:blipFill>
          <p:spPr bwMode="auto">
            <a:xfrm>
              <a:off x="5822724" y="3589020"/>
              <a:ext cx="6369276" cy="802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B70220A8-E290-57AF-97F4-D4B852C0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0" t="81796" r="-1" b="5220"/>
            <a:stretch/>
          </p:blipFill>
          <p:spPr bwMode="auto">
            <a:xfrm>
              <a:off x="5822724" y="4391026"/>
              <a:ext cx="6421663" cy="44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9612</TotalTime>
  <Words>48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68</cp:revision>
  <dcterms:created xsi:type="dcterms:W3CDTF">2025-10-10T12:11:46Z</dcterms:created>
  <dcterms:modified xsi:type="dcterms:W3CDTF">2026-01-23T18:42:20Z</dcterms:modified>
</cp:coreProperties>
</file>